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81" r:id="rId5"/>
    <p:sldId id="280" r:id="rId6"/>
    <p:sldId id="273" r:id="rId7"/>
    <p:sldId id="266" r:id="rId8"/>
    <p:sldId id="274" r:id="rId9"/>
    <p:sldId id="275" r:id="rId10"/>
    <p:sldId id="276" r:id="rId11"/>
    <p:sldId id="277" r:id="rId12"/>
    <p:sldId id="279" r:id="rId13"/>
  </p:sldIdLst>
  <p:sldSz cx="12188825" cy="6858000"/>
  <p:notesSz cx="6858000" cy="9144000"/>
  <p:custDataLst>
    <p:tags r:id="rId1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29" autoAdjust="0"/>
  </p:normalViewPr>
  <p:slideViewPr>
    <p:cSldViewPr showGuides="1">
      <p:cViewPr varScale="1">
        <p:scale>
          <a:sx n="101" d="100"/>
          <a:sy n="101" d="100"/>
        </p:scale>
        <p:origin x="138" y="58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分布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B540-4F5D-8E60-60DF0D24B5D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B540-4F5D-8E60-60DF0D24B5D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B540-4F5D-8E60-60DF0D24B5DF}"/>
              </c:ext>
            </c:extLst>
          </c:dPt>
          <c:dLbls>
            <c:dLbl>
              <c:idx val="0"/>
              <c:layout>
                <c:manualLayout>
                  <c:x val="-7.1700884691546868E-2"/>
                  <c:y val="7.9074350556813264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6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540-4F5D-8E60-60DF0D24B5DF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6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B540-4F5D-8E60-60DF0D24B5DF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6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B540-4F5D-8E60-60DF0D24B5D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中山</c:v>
                </c:pt>
                <c:pt idx="1">
                  <c:v>金唐</c:v>
                </c:pt>
                <c:pt idx="2">
                  <c:v>其它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4.63</c:v>
                </c:pt>
                <c:pt idx="1">
                  <c:v>40.21</c:v>
                </c:pt>
                <c:pt idx="2">
                  <c:v>55.16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540-4F5D-8E60-60DF0D24B5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93744E-AEC5-4368-AB2A-F98622C421C8}" type="doc">
      <dgm:prSet loTypeId="urn:microsoft.com/office/officeart/2005/8/layout/rings+Icon" loCatId="officeonline" qsTypeId="urn:microsoft.com/office/officeart/2005/8/quickstyle/3d3" qsCatId="3D" csTypeId="urn:microsoft.com/office/officeart/2005/8/colors/accent1_2" csCatId="accent1" phldr="1"/>
      <dgm:spPr/>
    </dgm:pt>
    <dgm:pt modelId="{C8502D91-FF47-4FC2-B914-B0025483645E}">
      <dgm:prSet phldrT="[Text]"/>
      <dgm:spPr/>
      <dgm:t>
        <a:bodyPr/>
        <a:lstStyle/>
        <a:p>
          <a:r>
            <a:rPr lang="en-US" dirty="0"/>
            <a:t>What is </a:t>
          </a:r>
          <a:r>
            <a:rPr lang="en-US" dirty="0">
              <a:solidFill>
                <a:srgbClr val="FF0000"/>
              </a:solidFill>
            </a:rPr>
            <a:t>desirable</a:t>
          </a:r>
          <a:r>
            <a:rPr lang="en-US" dirty="0"/>
            <a:t> to users</a:t>
          </a:r>
        </a:p>
      </dgm:t>
    </dgm:pt>
    <dgm:pt modelId="{688A943D-99CC-44FA-BA41-CE6E71225BD4}" type="parTrans" cxnId="{E4F11422-1CFB-45B4-B206-C06115C648C0}">
      <dgm:prSet/>
      <dgm:spPr/>
      <dgm:t>
        <a:bodyPr/>
        <a:lstStyle/>
        <a:p>
          <a:endParaRPr lang="en-US"/>
        </a:p>
      </dgm:t>
    </dgm:pt>
    <dgm:pt modelId="{61A591EB-0963-41CD-B0FE-52CD9F6F92E5}" type="sibTrans" cxnId="{E4F11422-1CFB-45B4-B206-C06115C648C0}">
      <dgm:prSet/>
      <dgm:spPr/>
      <dgm:t>
        <a:bodyPr/>
        <a:lstStyle/>
        <a:p>
          <a:endParaRPr lang="en-US"/>
        </a:p>
      </dgm:t>
    </dgm:pt>
    <dgm:pt modelId="{4EF2FDAB-13D6-4B99-8259-59277F75FAAE}">
      <dgm:prSet phldrT="[Text]"/>
      <dgm:spPr/>
      <dgm:t>
        <a:bodyPr/>
        <a:lstStyle/>
        <a:p>
          <a:r>
            <a:rPr lang="en-US" dirty="0"/>
            <a:t>What is </a:t>
          </a:r>
          <a:r>
            <a:rPr lang="en-US" dirty="0">
              <a:solidFill>
                <a:srgbClr val="FF0000"/>
              </a:solidFill>
            </a:rPr>
            <a:t>possible</a:t>
          </a:r>
          <a:r>
            <a:rPr lang="en-US" dirty="0"/>
            <a:t> with technology</a:t>
          </a:r>
        </a:p>
      </dgm:t>
    </dgm:pt>
    <dgm:pt modelId="{F6EE42A9-A556-4681-B597-82E902BFD2FB}" type="parTrans" cxnId="{7433D811-52D2-4901-A932-D4CB8591311C}">
      <dgm:prSet/>
      <dgm:spPr/>
      <dgm:t>
        <a:bodyPr/>
        <a:lstStyle/>
        <a:p>
          <a:endParaRPr lang="en-US"/>
        </a:p>
      </dgm:t>
    </dgm:pt>
    <dgm:pt modelId="{93F4DC12-842B-4C26-919C-CF7CA53B12F4}" type="sibTrans" cxnId="{7433D811-52D2-4901-A932-D4CB8591311C}">
      <dgm:prSet/>
      <dgm:spPr/>
      <dgm:t>
        <a:bodyPr/>
        <a:lstStyle/>
        <a:p>
          <a:endParaRPr lang="en-US"/>
        </a:p>
      </dgm:t>
    </dgm:pt>
    <dgm:pt modelId="{60B2559C-D4C9-42A6-A41F-6B560C0EADA4}">
      <dgm:prSet phldrT="[Text]"/>
      <dgm:spPr/>
      <dgm:t>
        <a:bodyPr/>
        <a:lstStyle/>
        <a:p>
          <a:r>
            <a:rPr lang="en-US" dirty="0"/>
            <a:t>What is </a:t>
          </a:r>
          <a:r>
            <a:rPr lang="en-US" dirty="0">
              <a:solidFill>
                <a:srgbClr val="FF0000"/>
              </a:solidFill>
            </a:rPr>
            <a:t>viable</a:t>
          </a:r>
          <a:r>
            <a:rPr lang="en-US" dirty="0"/>
            <a:t> in the marketplace</a:t>
          </a:r>
        </a:p>
      </dgm:t>
    </dgm:pt>
    <dgm:pt modelId="{3F038A6A-BA42-4AAF-9BF7-A50EE284C3B0}" type="parTrans" cxnId="{DE461B96-2F5A-4C14-95BB-63653E2E1297}">
      <dgm:prSet/>
      <dgm:spPr/>
      <dgm:t>
        <a:bodyPr/>
        <a:lstStyle/>
        <a:p>
          <a:endParaRPr lang="en-US"/>
        </a:p>
      </dgm:t>
    </dgm:pt>
    <dgm:pt modelId="{F74ADDFA-360A-4543-8940-7F4CB2FC2B6B}" type="sibTrans" cxnId="{DE461B96-2F5A-4C14-95BB-63653E2E1297}">
      <dgm:prSet/>
      <dgm:spPr/>
      <dgm:t>
        <a:bodyPr/>
        <a:lstStyle/>
        <a:p>
          <a:endParaRPr lang="en-US"/>
        </a:p>
      </dgm:t>
    </dgm:pt>
    <dgm:pt modelId="{46CFE931-0951-4309-A570-7D6264F0DC2F}" type="pres">
      <dgm:prSet presAssocID="{3593744E-AEC5-4368-AB2A-F98622C421C8}" presName="Name0" presStyleCnt="0">
        <dgm:presLayoutVars>
          <dgm:chMax val="7"/>
          <dgm:dir/>
          <dgm:resizeHandles val="exact"/>
        </dgm:presLayoutVars>
      </dgm:prSet>
      <dgm:spPr/>
    </dgm:pt>
    <dgm:pt modelId="{B950B055-8A1E-4064-A090-68FE4C3755D8}" type="pres">
      <dgm:prSet presAssocID="{3593744E-AEC5-4368-AB2A-F98622C421C8}" presName="ellipse1" presStyleLbl="vennNode1" presStyleIdx="0" presStyleCnt="3" custLinFactNeighborX="50701" custLinFactNeighborY="-8743">
        <dgm:presLayoutVars>
          <dgm:bulletEnabled val="1"/>
        </dgm:presLayoutVars>
      </dgm:prSet>
      <dgm:spPr/>
    </dgm:pt>
    <dgm:pt modelId="{CE017AF2-F54D-48DA-BA49-D9B93F4AD8FA}" type="pres">
      <dgm:prSet presAssocID="{3593744E-AEC5-4368-AB2A-F98622C421C8}" presName="ellipse2" presStyleLbl="vennNode1" presStyleIdx="1" presStyleCnt="3" custLinFactNeighborX="-42786" custLinFactNeighborY="753">
        <dgm:presLayoutVars>
          <dgm:bulletEnabled val="1"/>
        </dgm:presLayoutVars>
      </dgm:prSet>
      <dgm:spPr/>
    </dgm:pt>
    <dgm:pt modelId="{BF3ED0AA-1187-4018-8F0A-6A5D84EFA0C8}" type="pres">
      <dgm:prSet presAssocID="{3593744E-AEC5-4368-AB2A-F98622C421C8}" presName="ellipse3" presStyleLbl="vennNode1" presStyleIdx="2" presStyleCnt="3" custLinFactNeighborX="-12226" custLinFactNeighborY="67987">
        <dgm:presLayoutVars>
          <dgm:bulletEnabled val="1"/>
        </dgm:presLayoutVars>
      </dgm:prSet>
      <dgm:spPr/>
    </dgm:pt>
  </dgm:ptLst>
  <dgm:cxnLst>
    <dgm:cxn modelId="{7433D811-52D2-4901-A932-D4CB8591311C}" srcId="{3593744E-AEC5-4368-AB2A-F98622C421C8}" destId="{4EF2FDAB-13D6-4B99-8259-59277F75FAAE}" srcOrd="1" destOrd="0" parTransId="{F6EE42A9-A556-4681-B597-82E902BFD2FB}" sibTransId="{93F4DC12-842B-4C26-919C-CF7CA53B12F4}"/>
    <dgm:cxn modelId="{6DAB3D76-FA9A-4238-AFAD-9DFF57E563E2}" type="presOf" srcId="{3593744E-AEC5-4368-AB2A-F98622C421C8}" destId="{46CFE931-0951-4309-A570-7D6264F0DC2F}" srcOrd="0" destOrd="0" presId="urn:microsoft.com/office/officeart/2005/8/layout/rings+Icon"/>
    <dgm:cxn modelId="{4F9EBDEE-CA62-4D02-B562-4DC65F97D7DC}" type="presOf" srcId="{C8502D91-FF47-4FC2-B914-B0025483645E}" destId="{B950B055-8A1E-4064-A090-68FE4C3755D8}" srcOrd="0" destOrd="0" presId="urn:microsoft.com/office/officeart/2005/8/layout/rings+Icon"/>
    <dgm:cxn modelId="{DE461B96-2F5A-4C14-95BB-63653E2E1297}" srcId="{3593744E-AEC5-4368-AB2A-F98622C421C8}" destId="{60B2559C-D4C9-42A6-A41F-6B560C0EADA4}" srcOrd="2" destOrd="0" parTransId="{3F038A6A-BA42-4AAF-9BF7-A50EE284C3B0}" sibTransId="{F74ADDFA-360A-4543-8940-7F4CB2FC2B6B}"/>
    <dgm:cxn modelId="{E4F11422-1CFB-45B4-B206-C06115C648C0}" srcId="{3593744E-AEC5-4368-AB2A-F98622C421C8}" destId="{C8502D91-FF47-4FC2-B914-B0025483645E}" srcOrd="0" destOrd="0" parTransId="{688A943D-99CC-44FA-BA41-CE6E71225BD4}" sibTransId="{61A591EB-0963-41CD-B0FE-52CD9F6F92E5}"/>
    <dgm:cxn modelId="{0A330083-B77A-4C54-A765-ACFA3E117C15}" type="presOf" srcId="{60B2559C-D4C9-42A6-A41F-6B560C0EADA4}" destId="{BF3ED0AA-1187-4018-8F0A-6A5D84EFA0C8}" srcOrd="0" destOrd="0" presId="urn:microsoft.com/office/officeart/2005/8/layout/rings+Icon"/>
    <dgm:cxn modelId="{B777401C-0EB3-485B-BDEA-53A37C64EEBF}" type="presOf" srcId="{4EF2FDAB-13D6-4B99-8259-59277F75FAAE}" destId="{CE017AF2-F54D-48DA-BA49-D9B93F4AD8FA}" srcOrd="0" destOrd="0" presId="urn:microsoft.com/office/officeart/2005/8/layout/rings+Icon"/>
    <dgm:cxn modelId="{92F0E82A-CAD8-4ECA-A2EF-6316BC15BCA4}" type="presParOf" srcId="{46CFE931-0951-4309-A570-7D6264F0DC2F}" destId="{B950B055-8A1E-4064-A090-68FE4C3755D8}" srcOrd="0" destOrd="0" presId="urn:microsoft.com/office/officeart/2005/8/layout/rings+Icon"/>
    <dgm:cxn modelId="{2E29DF7A-EDE9-4564-BEAD-082A51A4F86B}" type="presParOf" srcId="{46CFE931-0951-4309-A570-7D6264F0DC2F}" destId="{CE017AF2-F54D-48DA-BA49-D9B93F4AD8FA}" srcOrd="1" destOrd="0" presId="urn:microsoft.com/office/officeart/2005/8/layout/rings+Icon"/>
    <dgm:cxn modelId="{8BF1E429-394F-489D-AF6C-D20D7B0C1D3E}" type="presParOf" srcId="{46CFE931-0951-4309-A570-7D6264F0DC2F}" destId="{BF3ED0AA-1187-4018-8F0A-6A5D84EFA0C8}" srcOrd="2" destOrd="0" presId="urn:microsoft.com/office/officeart/2005/8/layout/rings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50B055-8A1E-4064-A090-68FE4C3755D8}">
      <dsp:nvSpPr>
        <dsp:cNvPr id="0" name=""/>
        <dsp:cNvSpPr/>
      </dsp:nvSpPr>
      <dsp:spPr>
        <a:xfrm>
          <a:off x="2246218" y="0"/>
          <a:ext cx="3532519" cy="3532469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/>
            <a:t>What is </a:t>
          </a:r>
          <a:r>
            <a:rPr lang="en-US" sz="3400" kern="1200" dirty="0">
              <a:solidFill>
                <a:srgbClr val="FF0000"/>
              </a:solidFill>
            </a:rPr>
            <a:t>desirable</a:t>
          </a:r>
          <a:r>
            <a:rPr lang="en-US" sz="3400" kern="1200" dirty="0"/>
            <a:t> to users</a:t>
          </a:r>
        </a:p>
      </dsp:txBody>
      <dsp:txXfrm>
        <a:off x="2763543" y="517318"/>
        <a:ext cx="2497869" cy="2497833"/>
      </dsp:txXfrm>
    </dsp:sp>
    <dsp:sp modelId="{CE017AF2-F54D-48DA-BA49-D9B93F4AD8FA}">
      <dsp:nvSpPr>
        <dsp:cNvPr id="0" name=""/>
        <dsp:cNvSpPr/>
      </dsp:nvSpPr>
      <dsp:spPr>
        <a:xfrm>
          <a:off x="761991" y="2355960"/>
          <a:ext cx="3532519" cy="3532469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/>
            <a:t>What is </a:t>
          </a:r>
          <a:r>
            <a:rPr lang="en-US" sz="3400" kern="1200" dirty="0">
              <a:solidFill>
                <a:srgbClr val="FF0000"/>
              </a:solidFill>
            </a:rPr>
            <a:t>possible</a:t>
          </a:r>
          <a:r>
            <a:rPr lang="en-US" sz="3400" kern="1200" dirty="0"/>
            <a:t> with technology</a:t>
          </a:r>
        </a:p>
      </dsp:txBody>
      <dsp:txXfrm>
        <a:off x="1279316" y="2873278"/>
        <a:ext cx="2497869" cy="2497833"/>
      </dsp:txXfrm>
    </dsp:sp>
    <dsp:sp modelId="{BF3ED0AA-1187-4018-8F0A-6A5D84EFA0C8}">
      <dsp:nvSpPr>
        <dsp:cNvPr id="0" name=""/>
        <dsp:cNvSpPr/>
      </dsp:nvSpPr>
      <dsp:spPr>
        <a:xfrm>
          <a:off x="3657598" y="2355960"/>
          <a:ext cx="3532519" cy="3532469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/>
            <a:t>What is </a:t>
          </a:r>
          <a:r>
            <a:rPr lang="en-US" sz="3400" kern="1200" dirty="0">
              <a:solidFill>
                <a:srgbClr val="FF0000"/>
              </a:solidFill>
            </a:rPr>
            <a:t>viable</a:t>
          </a:r>
          <a:r>
            <a:rPr lang="en-US" sz="3400" kern="1200" dirty="0"/>
            <a:t> in the marketplace</a:t>
          </a:r>
        </a:p>
      </dsp:txBody>
      <dsp:txXfrm>
        <a:off x="4174923" y="2873278"/>
        <a:ext cx="2497869" cy="24978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ings+Icon">
  <dgm:title val="Interconnected Rings"/>
  <dgm:desc val="Use to show overlapping or interconnected ideas or concepts. The first seven lines of Level 1 text correspond with a circle. Unused text does not appear, but remains available if you switch layouts.  "/>
  <dgm:catLst>
    <dgm:cat type="relationship" pri="32000"/>
    <dgm:cat type="officeonline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0"/>
        <dgm:pt modelId="20"/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/>
        <dgm:pt modelId="20"/>
        <dgm:pt modelId="30"/>
        <dgm:pt modelId="40"/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2" destOrd="0"/>
      </dgm:cxnLst>
      <dgm:bg/>
      <dgm:whole/>
    </dgm:dataModel>
  </dgm:clrData>
  <dgm:layoutNode name="Name0">
    <dgm:varLst>
      <dgm:chMax val="7"/>
      <dgm:dir/>
      <dgm:resizeHandles val="exact"/>
    </dgm:varLst>
    <dgm:choose name="Name1">
      <dgm:if name="Name2" axis="ch" ptType="node" func="cnt" op="lt" val="1">
        <dgm:alg type="composite"/>
        <dgm:shape xmlns:r="http://schemas.openxmlformats.org/officeDocument/2006/relationships" r:blip="">
          <dgm:adjLst/>
        </dgm:shape>
        <dgm:presOf/>
        <dgm:constrLst/>
        <dgm:ruleLst/>
      </dgm:if>
      <dgm:if name="Name3" axis="ch" ptType="node" func="cnt" op="equ" val="1">
        <dgm:alg type="composite">
          <dgm:param type="ar" val="1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/>
          <dgm:constr type="h" for="ch" forName="ellipse1" refType="h"/>
        </dgm:constrLst>
      </dgm:if>
      <dgm:if name="Name4" axis="ch" ptType="node" func="cnt" op="equ" val="2">
        <dgm:alg type="composite">
          <dgm:param type="ar" val="0.9086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6602"/>
          <dgm:constr type="h" for="ch" forName="ellipse1" refType="h" fact="0.5999"/>
          <dgm:constr type="l" for="ch" forName="ellipse2" refType="w" fact="0.3398"/>
          <dgm:constr type="t" for="ch" forName="ellipse2" refType="h" fact="0.4001"/>
          <dgm:constr type="w" for="ch" forName="ellipse2" refType="w" fact="0.6602"/>
          <dgm:constr type="h" for="ch" forName="ellipse2" refType="h" fact="0.5999"/>
        </dgm:constrLst>
      </dgm:if>
      <dgm:if name="Name5" axis="ch" ptType="node" func="cnt" op="equ" val="3">
        <dgm:alg type="composite">
          <dgm:param type="ar" val="1.2171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4929"/>
          <dgm:constr type="h" for="ch" forName="ellipse1" refType="h" fact="0.5999"/>
          <dgm:constr type="l" for="ch" forName="ellipse2" refType="w" fact="0.2537"/>
          <dgm:constr type="t" for="ch" forName="ellipse2" refType="h" fact="0.4001"/>
          <dgm:constr type="w" for="ch" forName="ellipse2" refType="w" fact="0.4929"/>
          <dgm:constr type="h" for="ch" forName="ellipse2" refType="h" fact="0.5999"/>
          <dgm:constr type="l" for="ch" forName="ellipse3" refType="w" fact="0.5071"/>
          <dgm:constr type="t" for="ch" forName="ellipse3" refType="h" fact="0"/>
          <dgm:constr type="w" for="ch" forName="ellipse3" refType="w" fact="0.4929"/>
          <dgm:constr type="h" for="ch" forName="ellipse3" refType="h" fact="0.5999"/>
        </dgm:constrLst>
      </dgm:if>
      <dgm:if name="Name6" axis="ch" ptType="node" func="cnt" op="equ" val="4">
        <dgm:alg type="composite">
          <dgm:param type="ar" val="1.5255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3932"/>
          <dgm:constr type="h" for="ch" forName="ellipse1" refType="h" fact="0.5999"/>
          <dgm:constr type="l" for="ch" forName="ellipse2" refType="w" fact="0.2023"/>
          <dgm:constr type="t" for="ch" forName="ellipse2" refType="h" fact="0.4001"/>
          <dgm:constr type="w" for="ch" forName="ellipse2" refType="w" fact="0.3932"/>
          <dgm:constr type="h" for="ch" forName="ellipse2" refType="h" fact="0.5999"/>
          <dgm:constr type="l" for="ch" forName="ellipse3" refType="w" fact="0.4045"/>
          <dgm:constr type="t" for="ch" forName="ellipse3" refType="h" fact="0"/>
          <dgm:constr type="w" for="ch" forName="ellipse3" refType="w" fact="0.3932"/>
          <dgm:constr type="h" for="ch" forName="ellipse3" refType="h" fact="0.5999"/>
          <dgm:constr type="l" for="ch" forName="ellipse4" refType="w" fact="0.6068"/>
          <dgm:constr type="t" for="ch" forName="ellipse4" refType="h" fact="0.4001"/>
          <dgm:constr type="w" for="ch" forName="ellipse4" refType="w" fact="0.3932"/>
          <dgm:constr type="h" for="ch" forName="ellipse4" refType="h" fact="0.5999"/>
        </dgm:constrLst>
      </dgm:if>
      <dgm:if name="Name7" axis="ch" ptType="node" func="cnt" op="equ" val="5">
        <dgm:alg type="composite">
          <dgm:param type="ar" val="1.834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3271"/>
          <dgm:constr type="h" for="ch" forName="ellipse1" refType="h" fact="0.5999"/>
          <dgm:constr type="l" for="ch" forName="ellipse2" refType="w" fact="0.1682"/>
          <dgm:constr type="t" for="ch" forName="ellipse2" refType="h" fact="0.4001"/>
          <dgm:constr type="w" for="ch" forName="ellipse2" refType="w" fact="0.3271"/>
          <dgm:constr type="h" for="ch" forName="ellipse2" refType="h" fact="0.5999"/>
          <dgm:constr type="l" for="ch" forName="ellipse3" refType="w" fact="0.3365"/>
          <dgm:constr type="t" for="ch" forName="ellipse3" refType="h" fact="0"/>
          <dgm:constr type="w" for="ch" forName="ellipse3" refType="w" fact="0.3271"/>
          <dgm:constr type="h" for="ch" forName="ellipse3" refType="h" fact="0.5999"/>
          <dgm:constr type="l" for="ch" forName="ellipse4" refType="w" fact="0.5047"/>
          <dgm:constr type="t" for="ch" forName="ellipse4" refType="h" fact="0.4001"/>
          <dgm:constr type="w" for="ch" forName="ellipse4" refType="w" fact="0.3271"/>
          <dgm:constr type="h" for="ch" forName="ellipse4" refType="h" fact="0.5999"/>
          <dgm:constr type="l" for="ch" forName="ellipse5" refType="w" fact="0.6729"/>
          <dgm:constr type="t" for="ch" forName="ellipse5" refType="h" fact="0"/>
          <dgm:constr type="w" for="ch" forName="ellipse5" refType="w" fact="0.3271"/>
          <dgm:constr type="h" for="ch" forName="ellipse5" refType="h" fact="0.5999"/>
        </dgm:constrLst>
      </dgm:if>
      <dgm:if name="Name8" axis="ch" ptType="node" func="cnt" op="equ" val="6">
        <dgm:alg type="composite">
          <dgm:param type="ar" val="2.1873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278"/>
          <dgm:constr type="h" for="ch" forName="ellipse1" refType="h" fact="0.6081"/>
          <dgm:constr type="l" for="ch" forName="ellipse2" refType="w" fact="0.1444"/>
          <dgm:constr type="t" for="ch" forName="ellipse2" refType="h" fact="0.3919"/>
          <dgm:constr type="w" for="ch" forName="ellipse2" refType="w" fact="0.278"/>
          <dgm:constr type="h" for="ch" forName="ellipse2" refType="h" fact="0.6081"/>
          <dgm:constr type="l" for="ch" forName="ellipse3" refType="w" fact="0.2888"/>
          <dgm:constr type="t" for="ch" forName="ellipse3" refType="h" fact="0"/>
          <dgm:constr type="w" for="ch" forName="ellipse3" refType="w" fact="0.278"/>
          <dgm:constr type="h" for="ch" forName="ellipse3" refType="h" fact="0.6081"/>
          <dgm:constr type="l" for="ch" forName="ellipse4" refType="w" fact="0.4332"/>
          <dgm:constr type="t" for="ch" forName="ellipse4" refType="h" fact="0.3919"/>
          <dgm:constr type="w" for="ch" forName="ellipse4" refType="w" fact="0.278"/>
          <dgm:constr type="h" for="ch" forName="ellipse4" refType="h" fact="0.6081"/>
          <dgm:constr type="l" for="ch" forName="ellipse5" refType="w" fact="0.5776"/>
          <dgm:constr type="t" for="ch" forName="ellipse5" refType="h" fact="0"/>
          <dgm:constr type="w" for="ch" forName="ellipse5" refType="w" fact="0.278"/>
          <dgm:constr type="h" for="ch" forName="ellipse5" refType="h" fact="0.6081"/>
          <dgm:constr type="l" for="ch" forName="ellipse6" refType="w" fact="0.722"/>
          <dgm:constr type="t" for="ch" forName="ellipse6" refType="h" fact="0.3919"/>
          <dgm:constr type="w" for="ch" forName="ellipse6" refType="w" fact="0.278"/>
          <dgm:constr type="h" for="ch" forName="ellipse6" refType="h" fact="0.6081"/>
        </dgm:constrLst>
      </dgm:if>
      <dgm:else name="Name9">
        <dgm:alg type="composite">
          <dgm:param type="ar" val="2.3466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2455"/>
          <dgm:constr type="h" for="ch" forName="ellipse1" refType="h" fact="0.5761"/>
          <dgm:constr type="l" for="ch" forName="ellipse2" refType="w" fact="0.1257"/>
          <dgm:constr type="t" for="ch" forName="ellipse2" refType="h" fact="0.4239"/>
          <dgm:constr type="w" for="ch" forName="ellipse2" refType="w" fact="0.2455"/>
          <dgm:constr type="h" for="ch" forName="ellipse2" refType="h" fact="0.5761"/>
          <dgm:constr type="l" for="ch" forName="ellipse3" refType="w" fact="0.2515"/>
          <dgm:constr type="t" for="ch" forName="ellipse3" refType="h" fact="0"/>
          <dgm:constr type="w" for="ch" forName="ellipse3" refType="w" fact="0.2455"/>
          <dgm:constr type="h" for="ch" forName="ellipse3" refType="h" fact="0.5761"/>
          <dgm:constr type="l" for="ch" forName="ellipse4" refType="w" fact="0.3772"/>
          <dgm:constr type="t" for="ch" forName="ellipse4" refType="h" fact="0.4239"/>
          <dgm:constr type="w" for="ch" forName="ellipse4" refType="w" fact="0.2455"/>
          <dgm:constr type="h" for="ch" forName="ellipse4" refType="h" fact="0.5761"/>
          <dgm:constr type="l" for="ch" forName="ellipse5" refType="w" fact="0.503"/>
          <dgm:constr type="t" for="ch" forName="ellipse5" refType="h" fact="0"/>
          <dgm:constr type="w" for="ch" forName="ellipse5" refType="w" fact="0.2455"/>
          <dgm:constr type="h" for="ch" forName="ellipse5" refType="h" fact="0.5761"/>
          <dgm:constr type="l" for="ch" forName="ellipse6" refType="w" fact="0.6287"/>
          <dgm:constr type="t" for="ch" forName="ellipse6" refType="h" fact="0.4239"/>
          <dgm:constr type="w" for="ch" forName="ellipse6" refType="w" fact="0.2455"/>
          <dgm:constr type="h" for="ch" forName="ellipse6" refType="h" fact="0.5761"/>
          <dgm:constr type="l" for="ch" forName="ellipse7" refType="w" fact="0.7545"/>
          <dgm:constr type="t" for="ch" forName="ellipse7" refType="h" fact="0"/>
          <dgm:constr type="w" for="ch" forName="ellipse7" refType="w" fact="0.2455"/>
          <dgm:constr type="h" for="ch" forName="ellipse7" refType="h" fact="0.5761"/>
        </dgm:constrLst>
      </dgm:else>
    </dgm:choose>
    <dgm:choose name="Name10">
      <dgm:if name="Name11" axis="ch" ptType="node" func="cnt" op="gte" val="1">
        <dgm:layoutNode name="ellipse1" styleLbl="vennNode1">
          <dgm:varLst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choose name="Name12">
            <dgm:if name="Name13" func="var" arg="dir" op="equ" val="norm">
              <dgm:presOf axis="ch desOrSelf" ptType="node node" st="1 1" cnt="1 0"/>
            </dgm:if>
            <dgm:else name="Name14">
              <dgm:choose name="Name15">
                <dgm:if name="Name16" axis="ch" ptType="node" func="cnt" op="equ" val="1">
                  <dgm:presOf axis="ch desOrSelf" ptType="node node" st="1 1" cnt="1 0"/>
                </dgm:if>
                <dgm:if name="Name17" axis="ch" ptType="node" func="cnt" op="equ" val="2">
                  <dgm:presOf axis="ch desOrSelf" ptType="node node" st="2 1" cnt="1 0"/>
                </dgm:if>
                <dgm:if name="Name18" axis="ch" ptType="node" func="cnt" op="equ" val="3">
                  <dgm:presOf axis="ch desOrSelf" ptType="node node" st="3 1" cnt="1 0"/>
                </dgm:if>
                <dgm:if name="Name19" axis="ch" ptType="node" func="cnt" op="equ" val="4">
                  <dgm:presOf axis="ch desOrSelf" ptType="node node" st="4 1" cnt="1 0"/>
                </dgm:if>
                <dgm:if name="Name20" axis="ch" ptType="node" func="cnt" op="equ" val="5">
                  <dgm:presOf axis="ch desOrSelf" ptType="node node" st="5 1" cnt="1 0"/>
                </dgm:if>
                <dgm:if name="Name21" axis="ch" ptType="node" func="cnt" op="equ" val="6">
                  <dgm:presOf axis="ch desOrSelf" ptType="node node" st="6 1" cnt="1 0"/>
                </dgm:if>
                <dgm:if name="Name22" axis="ch" ptType="node" func="cnt" op="gte" val="7">
                  <dgm:presOf axis="ch desOrSelf" ptType="node node" st="7 1" cnt="1 0"/>
                </dgm:if>
                <dgm:else name="Name2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24"/>
    </dgm:choose>
    <dgm:choose name="Name25">
      <dgm:if name="Name26" axis="ch" ptType="node" func="cnt" op="gte" val="2">
        <dgm:layoutNode name="ellipse2" styleLbl="vennNode1">
          <dgm:varLst>
            <dgm:bulletEnabled val="1"/>
          </dgm:varLst>
          <dgm:alg type="tx"/>
          <dgm:choose name="Name27">
            <dgm:if name="Name2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2 1" cnt="1 0"/>
            </dgm:if>
            <dgm:else name="Name29">
              <dgm:shape xmlns:r="http://schemas.openxmlformats.org/officeDocument/2006/relationships" type="ellipse" r:blip="" zOrderOff="-2">
                <dgm:adjLst/>
              </dgm:shape>
              <dgm:choose name="Name30">
                <dgm:if name="Name31" axis="ch" ptType="node" func="cnt" op="equ" val="2">
                  <dgm:presOf axis="ch desOrSelf" ptType="node node" st="1 1" cnt="1 0"/>
                </dgm:if>
                <dgm:if name="Name32" axis="ch" ptType="node" func="cnt" op="equ" val="3">
                  <dgm:presOf axis="ch desOrSelf" ptType="node node" st="2 1" cnt="1 0"/>
                </dgm:if>
                <dgm:if name="Name33" axis="ch" ptType="node" func="cnt" op="equ" val="4">
                  <dgm:presOf axis="ch desOrSelf" ptType="node node" st="3 1" cnt="1 0"/>
                </dgm:if>
                <dgm:if name="Name34" axis="ch" ptType="node" func="cnt" op="equ" val="5">
                  <dgm:presOf axis="ch desOrSelf" ptType="node node" st="4 1" cnt="1 0"/>
                </dgm:if>
                <dgm:if name="Name35" axis="ch" ptType="node" func="cnt" op="equ" val="6">
                  <dgm:presOf axis="ch desOrSelf" ptType="node node" st="5 1" cnt="1 0"/>
                </dgm:if>
                <dgm:if name="Name36" axis="ch" ptType="node" func="cnt" op="gte" val="7">
                  <dgm:presOf axis="ch desOrSelf" ptType="node node" st="6 1" cnt="1 0"/>
                </dgm:if>
                <dgm:else name="Name37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  <dgm:choose name="Name39">
      <dgm:if name="Name40" axis="ch" ptType="node" func="cnt" op="gte" val="3">
        <dgm:layoutNode name="ellipse3" styleLbl="vennNode1">
          <dgm:varLst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choose name="Name41">
            <dgm:if name="Name42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3 1" cnt="1 0"/>
            </dgm:if>
            <dgm:else name="Name43">
              <dgm:shape xmlns:r="http://schemas.openxmlformats.org/officeDocument/2006/relationships" type="ellipse" r:blip="" zOrderOff="-4">
                <dgm:adjLst/>
              </dgm:shape>
              <dgm:choose name="Name44">
                <dgm:if name="Name45" axis="ch" ptType="node" func="cnt" op="equ" val="3">
                  <dgm:presOf axis="ch desOrSelf" ptType="node node" st="1 1" cnt="1 0"/>
                </dgm:if>
                <dgm:if name="Name46" axis="ch" ptType="node" func="cnt" op="equ" val="4">
                  <dgm:presOf axis="ch desOrSelf" ptType="node node" st="2 1" cnt="1 0"/>
                </dgm:if>
                <dgm:if name="Name47" axis="ch" ptType="node" func="cnt" op="equ" val="5">
                  <dgm:presOf axis="ch desOrSelf" ptType="node node" st="3 1" cnt="1 0"/>
                </dgm:if>
                <dgm:if name="Name48" axis="ch" ptType="node" func="cnt" op="equ" val="6">
                  <dgm:presOf axis="ch desOrSelf" ptType="node node" st="4 1" cnt="1 0"/>
                </dgm:if>
                <dgm:if name="Name49" axis="ch" ptType="node" func="cnt" op="gte" val="7">
                  <dgm:presOf axis="ch desOrSelf" ptType="node node" st="5 1" cnt="1 0"/>
                </dgm:if>
                <dgm:else name="Name50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1"/>
    </dgm:choose>
    <dgm:choose name="Name52">
      <dgm:if name="Name53" axis="ch" ptType="node" func="cnt" op="gte" val="4">
        <dgm:layoutNode name="ellipse4" styleLbl="vennNode1">
          <dgm:varLst>
            <dgm:bulletEnabled val="1"/>
          </dgm:varLst>
          <dgm:alg type="tx"/>
          <dgm:choose name="Name54">
            <dgm:if name="Name55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4 1" cnt="1 0"/>
            </dgm:if>
            <dgm:else name="Name56">
              <dgm:shape xmlns:r="http://schemas.openxmlformats.org/officeDocument/2006/relationships" type="ellipse" r:blip="" zOrderOff="-6">
                <dgm:adjLst/>
              </dgm:shape>
              <dgm:choose name="Name57">
                <dgm:if name="Name58" axis="ch" ptType="node" func="cnt" op="equ" val="4">
                  <dgm:presOf axis="ch desOrSelf" ptType="node node" st="1 1" cnt="1 0"/>
                </dgm:if>
                <dgm:if name="Name59" axis="ch" ptType="node" func="cnt" op="equ" val="5">
                  <dgm:presOf axis="ch desOrSelf" ptType="node node" st="2 1" cnt="1 0"/>
                </dgm:if>
                <dgm:if name="Name60" axis="ch" ptType="node" func="cnt" op="equ" val="6">
                  <dgm:presOf axis="ch desOrSelf" ptType="node node" st="3 1" cnt="1 0"/>
                </dgm:if>
                <dgm:if name="Name61" axis="ch" ptType="node" func="cnt" op="gte" val="7">
                  <dgm:presOf axis="ch desOrSelf" ptType="node node" st="4 1" cnt="1 0"/>
                </dgm:if>
                <dgm:else name="Name62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63"/>
    </dgm:choose>
    <dgm:choose name="Name64">
      <dgm:if name="Name65" axis="ch" ptType="node" func="cnt" op="gte" val="5">
        <dgm:layoutNode name="ellipse5" styleLbl="vennNode1">
          <dgm:varLst>
            <dgm:bulletEnabled val="1"/>
          </dgm:varLst>
          <dgm:alg type="tx"/>
          <dgm:choose name="Name66">
            <dgm:if name="Name67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5 1" cnt="1 0"/>
            </dgm:if>
            <dgm:else name="Name68">
              <dgm:shape xmlns:r="http://schemas.openxmlformats.org/officeDocument/2006/relationships" type="ellipse" r:blip="" zOrderOff="-8">
                <dgm:adjLst/>
              </dgm:shape>
              <dgm:choose name="Name69">
                <dgm:if name="Name70" axis="ch" ptType="node" func="cnt" op="equ" val="5">
                  <dgm:presOf axis="ch desOrSelf" ptType="node node" st="1 1" cnt="1 0"/>
                </dgm:if>
                <dgm:if name="Name71" axis="ch" ptType="node" func="cnt" op="equ" val="6">
                  <dgm:presOf axis="ch desOrSelf" ptType="node node" st="2 1" cnt="1 0"/>
                </dgm:if>
                <dgm:if name="Name72" axis="ch" ptType="node" func="cnt" op="gte" val="7">
                  <dgm:presOf axis="ch desOrSelf" ptType="node node" st="3 1" cnt="1 0"/>
                </dgm:if>
                <dgm:else name="Name7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74"/>
    </dgm:choose>
    <dgm:choose name="Name75">
      <dgm:if name="Name76" axis="ch" ptType="node" func="cnt" op="gte" val="6">
        <dgm:layoutNode name="ellipse6" styleLbl="vennNode1">
          <dgm:varLst>
            <dgm:bulletEnabled val="1"/>
          </dgm:varLst>
          <dgm:alg type="tx"/>
          <dgm:choose name="Name77">
            <dgm:if name="Name7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6 1" cnt="1 0"/>
            </dgm:if>
            <dgm:else name="Name79">
              <dgm:shape xmlns:r="http://schemas.openxmlformats.org/officeDocument/2006/relationships" type="ellipse" r:blip="" zOrderOff="-10">
                <dgm:adjLst/>
              </dgm:shape>
              <dgm:choose name="Name80">
                <dgm:if name="Name81" axis="ch" ptType="node" func="cnt" op="equ" val="6">
                  <dgm:presOf axis="ch desOrSelf" ptType="node node" st="1 1" cnt="1 0"/>
                </dgm:if>
                <dgm:if name="Name82" axis="ch" ptType="node" func="cnt" op="gte" val="7">
                  <dgm:presOf axis="ch desOrSelf" ptType="node node" st="2 1" cnt="1 0"/>
                </dgm:if>
                <dgm:else name="Name8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84"/>
    </dgm:choose>
    <dgm:choose name="Name85">
      <dgm:if name="Name86" axis="ch" ptType="node" func="cnt" op="gte" val="7">
        <dgm:layoutNode name="ellipse7" styleLbl="vennNode1">
          <dgm:varLst>
            <dgm:bulletEnabled val="1"/>
          </dgm:varLst>
          <dgm:alg type="tx"/>
          <dgm:choose name="Name87">
            <dgm:if name="Name8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7 1" cnt="1 0"/>
            </dgm:if>
            <dgm:else name="Name89">
              <dgm:shape xmlns:r="http://schemas.openxmlformats.org/officeDocument/2006/relationships" type="ellipse" r:blip="" zOrderOff="-12">
                <dgm:adjLst/>
              </dgm:shape>
              <dgm:presOf axis="ch desOrSelf" ptType="node node" st="1 1" cnt="1 0"/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9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955641-02FB-4B18-8768-CFB30A92EC84}" type="datetime1">
              <a:rPr lang="en-US" smtClean="0"/>
              <a:t>09/12/2016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CC91BA-638F-4543-BAF2-1B27157626F5}" type="datetime1">
              <a:rPr lang="en-US" smtClean="0"/>
              <a:t>09/12/2016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57033-7FD2-4E58-BF04-9BAF444E422E}" type="datetime1">
              <a:rPr lang="en-US" smtClean="0"/>
              <a:t>09/12/2016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04792-EF87-464B-A937-BAAAB1905A68}" type="datetime1">
              <a:rPr lang="en-US" smtClean="0"/>
              <a:t>09/12/2016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FA274-70CB-4BE3-B238-345CEDC251C1}" type="datetime1">
              <a:rPr lang="en-US" smtClean="0"/>
              <a:t>09/12/2016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209EC-7BEC-4D24-A776-F29CF2FD5F55}" type="datetime1">
              <a:rPr lang="en-US" smtClean="0"/>
              <a:t>09/12/2016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BE910-C89B-4A18-AF5F-D10E8CD1804F}" type="datetime1">
              <a:rPr lang="en-US" smtClean="0"/>
              <a:t>09/12/2016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6B9DB-A792-4E6C-BC52-E80D08CA0D32}" type="datetime1">
              <a:rPr lang="en-US" smtClean="0"/>
              <a:t>09/12/2016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718A3-756B-47F2-8095-B2D2497DD7E2}" type="datetime1">
              <a:rPr lang="en-US" smtClean="0"/>
              <a:t>09/12/2016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70EA0-0B15-4D38-9AB7-3BEAD62AE958}" type="datetime1">
              <a:rPr lang="en-US" smtClean="0"/>
              <a:t>09/12/2016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09D84-A8A9-43FC-9277-225077E20421}" type="datetime1">
              <a:rPr lang="en-US" smtClean="0"/>
              <a:t>09/12/2016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6D5C8-035B-4180-B300-A2E154D9A1AD}" type="datetime1">
              <a:rPr lang="en-US" smtClean="0"/>
              <a:t>09/12/2016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8DA486-A9EE-4AF8-9DF6-D403FB2912B6}" type="datetime1">
              <a:rPr lang="en-US" smtClean="0"/>
              <a:t>09/12/2016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303212" y="152400"/>
            <a:ext cx="11125200" cy="873204"/>
          </a:xfrm>
        </p:spPr>
        <p:txBody>
          <a:bodyPr anchor="t">
            <a:normAutofit fontScale="90000"/>
          </a:bodyPr>
          <a:lstStyle/>
          <a:p>
            <a:r>
              <a:rPr lang="en-US" dirty="0"/>
              <a:t>ITA Refreshment - Hackathon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581001"/>
            <a:ext cx="24192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</a:schemeClr>
                </a:solidFill>
              </a:rPr>
              <a:t>所有图片来源网络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,</a:t>
            </a:r>
            <a:r>
              <a:rPr lang="zh-CN" altLang="en-US" sz="1200" dirty="0">
                <a:solidFill>
                  <a:schemeClr val="tx1">
                    <a:lumMod val="65000"/>
                  </a:schemeClr>
                </a:solidFill>
              </a:rPr>
              <a:t>归原作者所有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.</a:t>
            </a:r>
            <a:endParaRPr lang="en-US" sz="1200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18" name="Title 2"/>
          <p:cNvSpPr txBox="1">
            <a:spLocks/>
          </p:cNvSpPr>
          <p:nvPr/>
        </p:nvSpPr>
        <p:spPr>
          <a:xfrm>
            <a:off x="303212" y="1480963"/>
            <a:ext cx="8915400" cy="70289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- </a:t>
            </a:r>
            <a:r>
              <a:rPr lang="zh-CN" altLang="en-US" b="1" dirty="0"/>
              <a:t>学习创造价值</a:t>
            </a:r>
            <a:endParaRPr lang="en-US" b="1" dirty="0"/>
          </a:p>
        </p:txBody>
      </p:sp>
      <p:sp>
        <p:nvSpPr>
          <p:cNvPr id="19" name="Title 2"/>
          <p:cNvSpPr txBox="1">
            <a:spLocks/>
          </p:cNvSpPr>
          <p:nvPr/>
        </p:nvSpPr>
        <p:spPr>
          <a:xfrm>
            <a:off x="1198513" y="2309637"/>
            <a:ext cx="8915400" cy="10763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52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/>
              <a:t>实践一个完整的产品流程</a:t>
            </a:r>
            <a:r>
              <a:rPr lang="en-US" altLang="zh-CN" b="1" dirty="0"/>
              <a:t>:</a:t>
            </a:r>
          </a:p>
          <a:p>
            <a:endParaRPr lang="en-US" altLang="zh-CN" b="1" dirty="0"/>
          </a:p>
          <a:p>
            <a:r>
              <a:rPr lang="en-US" altLang="zh-CN" b="1" dirty="0"/>
              <a:t>- </a:t>
            </a:r>
            <a:r>
              <a:rPr lang="zh-CN" altLang="en-US" b="1" dirty="0"/>
              <a:t>设计</a:t>
            </a:r>
            <a:r>
              <a:rPr lang="en-US" altLang="zh-CN" b="1" dirty="0"/>
              <a:t>, </a:t>
            </a:r>
            <a:r>
              <a:rPr lang="zh-CN" altLang="en-US" b="1" dirty="0"/>
              <a:t>实现</a:t>
            </a:r>
            <a:r>
              <a:rPr lang="en-US" altLang="zh-CN" b="1" dirty="0"/>
              <a:t>, </a:t>
            </a:r>
            <a:r>
              <a:rPr lang="zh-CN" altLang="en-US" b="1" dirty="0"/>
              <a:t>上线</a:t>
            </a:r>
            <a:r>
              <a:rPr lang="en-US" altLang="zh-CN" b="1" dirty="0"/>
              <a:t>, </a:t>
            </a:r>
            <a:r>
              <a:rPr lang="zh-CN" altLang="en-US" b="1" dirty="0"/>
              <a:t>推广</a:t>
            </a:r>
            <a:r>
              <a:rPr lang="en-US" altLang="zh-CN" b="1" dirty="0"/>
              <a:t>, </a:t>
            </a:r>
            <a:r>
              <a:rPr lang="zh-CN" altLang="en-US" b="1" dirty="0"/>
              <a:t>维运</a:t>
            </a:r>
            <a:r>
              <a:rPr lang="en-US" altLang="zh-CN" b="1" dirty="0"/>
              <a:t>, </a:t>
            </a:r>
            <a:r>
              <a:rPr lang="zh-CN" altLang="en-US" b="1" dirty="0"/>
              <a:t>分析</a:t>
            </a:r>
            <a:r>
              <a:rPr lang="en-US" altLang="zh-CN" b="1" dirty="0"/>
              <a:t>, </a:t>
            </a:r>
            <a:endParaRPr lang="en-US" b="1" dirty="0"/>
          </a:p>
        </p:txBody>
      </p:sp>
      <p:sp>
        <p:nvSpPr>
          <p:cNvPr id="4" name="Curved Up Arrow 3"/>
          <p:cNvSpPr/>
          <p:nvPr/>
        </p:nvSpPr>
        <p:spPr>
          <a:xfrm flipH="1">
            <a:off x="1674812" y="3385962"/>
            <a:ext cx="7010400" cy="1333888"/>
          </a:xfrm>
          <a:prstGeom prst="curvedUpArrow">
            <a:avLst>
              <a:gd name="adj1" fmla="val 15159"/>
              <a:gd name="adj2" fmla="val 50000"/>
              <a:gd name="adj3" fmla="val 25000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8339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303212" y="152400"/>
            <a:ext cx="11125200" cy="873204"/>
          </a:xfrm>
        </p:spPr>
        <p:txBody>
          <a:bodyPr anchor="t">
            <a:normAutofit fontScale="90000"/>
          </a:bodyPr>
          <a:lstStyle/>
          <a:p>
            <a:r>
              <a:rPr lang="en-US" dirty="0"/>
              <a:t>ITA Refreshment - Hackathon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581001"/>
            <a:ext cx="24192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</a:schemeClr>
                </a:solidFill>
              </a:rPr>
              <a:t>所有图片来源网络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,</a:t>
            </a:r>
            <a:r>
              <a:rPr lang="zh-CN" altLang="en-US" sz="1200" dirty="0">
                <a:solidFill>
                  <a:schemeClr val="tx1">
                    <a:lumMod val="65000"/>
                  </a:schemeClr>
                </a:solidFill>
              </a:rPr>
              <a:t>归原作者所有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.</a:t>
            </a:r>
            <a:endParaRPr lang="en-US" sz="1200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5" name="Cloud 4"/>
          <p:cNvSpPr/>
          <p:nvPr/>
        </p:nvSpPr>
        <p:spPr>
          <a:xfrm>
            <a:off x="2450535" y="1285488"/>
            <a:ext cx="2148034" cy="1972287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衣</a:t>
            </a:r>
            <a:endParaRPr lang="en-US" altLang="zh-CN" sz="2400" dirty="0"/>
          </a:p>
          <a:p>
            <a:pPr algn="ctr"/>
            <a:r>
              <a:rPr lang="en-US" altLang="zh-CN" sz="2400" dirty="0"/>
              <a:t>…</a:t>
            </a:r>
            <a:endParaRPr lang="en-US" altLang="zh-CN" sz="1200" dirty="0"/>
          </a:p>
        </p:txBody>
      </p:sp>
      <p:sp>
        <p:nvSpPr>
          <p:cNvPr id="7" name="Cloud 6"/>
          <p:cNvSpPr/>
          <p:nvPr/>
        </p:nvSpPr>
        <p:spPr>
          <a:xfrm rot="595720">
            <a:off x="6163997" y="1230767"/>
            <a:ext cx="5126735" cy="2042325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/>
              <a:t>数据大小事</a:t>
            </a:r>
            <a:r>
              <a:rPr lang="en-US" altLang="zh-CN" sz="3600" b="1" dirty="0"/>
              <a:t>…</a:t>
            </a:r>
          </a:p>
        </p:txBody>
      </p:sp>
      <p:sp>
        <p:nvSpPr>
          <p:cNvPr id="8" name="Cloud 7"/>
          <p:cNvSpPr/>
          <p:nvPr/>
        </p:nvSpPr>
        <p:spPr>
          <a:xfrm>
            <a:off x="493264" y="1750305"/>
            <a:ext cx="2130819" cy="1897833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/>
              <a:t>食</a:t>
            </a:r>
            <a:endParaRPr lang="en-US" altLang="zh-CN" sz="2400" b="1" dirty="0"/>
          </a:p>
          <a:p>
            <a:pPr algn="ctr"/>
            <a:r>
              <a:rPr lang="en-US" altLang="zh-CN" sz="2400" b="1" dirty="0"/>
              <a:t>…</a:t>
            </a:r>
            <a:endParaRPr lang="en-US" altLang="zh-CN" sz="1200" b="1" dirty="0"/>
          </a:p>
        </p:txBody>
      </p:sp>
      <p:sp>
        <p:nvSpPr>
          <p:cNvPr id="9" name="Cloud 8"/>
          <p:cNvSpPr/>
          <p:nvPr/>
        </p:nvSpPr>
        <p:spPr>
          <a:xfrm>
            <a:off x="360258" y="3255148"/>
            <a:ext cx="1983928" cy="1828800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/>
              <a:t>住</a:t>
            </a:r>
            <a:endParaRPr lang="en-US" altLang="zh-CN" sz="2400" b="1" dirty="0"/>
          </a:p>
          <a:p>
            <a:pPr algn="ctr"/>
            <a:r>
              <a:rPr lang="en-US" altLang="zh-CN" sz="2400" b="1" dirty="0"/>
              <a:t>…</a:t>
            </a:r>
            <a:endParaRPr lang="en-US" altLang="zh-CN" sz="1200" b="1" dirty="0"/>
          </a:p>
        </p:txBody>
      </p:sp>
      <p:sp>
        <p:nvSpPr>
          <p:cNvPr id="11" name="Cloud 10"/>
          <p:cNvSpPr/>
          <p:nvPr/>
        </p:nvSpPr>
        <p:spPr>
          <a:xfrm>
            <a:off x="1888415" y="3448505"/>
            <a:ext cx="2552699" cy="2347519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/>
              <a:t>行</a:t>
            </a:r>
            <a:endParaRPr lang="en-US" altLang="zh-CN" sz="2400" b="1" dirty="0"/>
          </a:p>
          <a:p>
            <a:pPr algn="ctr"/>
            <a:r>
              <a:rPr lang="en-US" altLang="zh-CN" sz="2400" b="1" dirty="0"/>
              <a:t>…</a:t>
            </a:r>
            <a:endParaRPr lang="en-US" altLang="zh-CN" sz="1200" b="1" dirty="0"/>
          </a:p>
        </p:txBody>
      </p:sp>
      <p:sp>
        <p:nvSpPr>
          <p:cNvPr id="12" name="Cloud 11"/>
          <p:cNvSpPr/>
          <p:nvPr/>
        </p:nvSpPr>
        <p:spPr>
          <a:xfrm>
            <a:off x="4581354" y="1972378"/>
            <a:ext cx="2473663" cy="1832382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未来三年</a:t>
            </a:r>
            <a:r>
              <a:rPr lang="en-US" altLang="zh-CN" sz="2000" b="1" dirty="0"/>
              <a:t>, </a:t>
            </a:r>
          </a:p>
          <a:p>
            <a:pPr algn="ctr"/>
            <a:r>
              <a:rPr lang="zh-CN" altLang="en-US" sz="2000" b="1" dirty="0"/>
              <a:t>五年 </a:t>
            </a:r>
            <a:r>
              <a:rPr lang="en-US" altLang="zh-CN" sz="2000" b="1" dirty="0"/>
              <a:t>…</a:t>
            </a:r>
          </a:p>
          <a:p>
            <a:pPr algn="ctr"/>
            <a:endParaRPr lang="en-US" altLang="zh-CN" sz="2000" b="1" dirty="0"/>
          </a:p>
          <a:p>
            <a:pPr algn="ctr"/>
            <a:r>
              <a:rPr lang="zh-CN" altLang="en-US" sz="2000" b="1" dirty="0"/>
              <a:t>学习</a:t>
            </a:r>
            <a:r>
              <a:rPr lang="en-US" altLang="zh-CN" sz="2000" b="1" dirty="0"/>
              <a:t>/</a:t>
            </a:r>
            <a:r>
              <a:rPr lang="zh-CN" altLang="en-US" sz="2000" b="1" dirty="0"/>
              <a:t>成长 </a:t>
            </a:r>
            <a:r>
              <a:rPr lang="en-US" altLang="zh-CN" sz="2000" b="1" dirty="0"/>
              <a:t>…</a:t>
            </a:r>
          </a:p>
        </p:txBody>
      </p:sp>
      <p:sp>
        <p:nvSpPr>
          <p:cNvPr id="13" name="Cloud 12"/>
          <p:cNvSpPr/>
          <p:nvPr/>
        </p:nvSpPr>
        <p:spPr>
          <a:xfrm>
            <a:off x="6421751" y="2836079"/>
            <a:ext cx="2263461" cy="1832382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工作效率 </a:t>
            </a:r>
            <a:r>
              <a:rPr lang="en-US" altLang="zh-CN" sz="2000" b="1" dirty="0"/>
              <a:t>…</a:t>
            </a:r>
          </a:p>
        </p:txBody>
      </p:sp>
      <p:sp>
        <p:nvSpPr>
          <p:cNvPr id="14" name="Cloud 13"/>
          <p:cNvSpPr/>
          <p:nvPr/>
        </p:nvSpPr>
        <p:spPr>
          <a:xfrm>
            <a:off x="6153442" y="4339818"/>
            <a:ext cx="2684170" cy="1832382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/>
              <a:t>生活质量 </a:t>
            </a:r>
            <a:r>
              <a:rPr lang="en-US" altLang="zh-CN" sz="2400" b="1" dirty="0"/>
              <a:t>…</a:t>
            </a:r>
          </a:p>
        </p:txBody>
      </p:sp>
      <p:sp>
        <p:nvSpPr>
          <p:cNvPr id="15" name="Cloud 14"/>
          <p:cNvSpPr/>
          <p:nvPr/>
        </p:nvSpPr>
        <p:spPr>
          <a:xfrm>
            <a:off x="4230132" y="4879833"/>
            <a:ext cx="2309665" cy="1832382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…</a:t>
            </a:r>
          </a:p>
        </p:txBody>
      </p:sp>
      <p:sp>
        <p:nvSpPr>
          <p:cNvPr id="16" name="Title 2"/>
          <p:cNvSpPr txBox="1">
            <a:spLocks/>
          </p:cNvSpPr>
          <p:nvPr/>
        </p:nvSpPr>
        <p:spPr>
          <a:xfrm>
            <a:off x="303212" y="897304"/>
            <a:ext cx="7467600" cy="47429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3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/>
              <a:t>– </a:t>
            </a:r>
            <a:r>
              <a:rPr lang="zh-CN" altLang="en-US" b="1" dirty="0"/>
              <a:t>目标</a:t>
            </a:r>
            <a:r>
              <a:rPr lang="en-US" altLang="zh-CN" b="1" dirty="0"/>
              <a:t>: </a:t>
            </a:r>
            <a:r>
              <a:rPr lang="zh-CN" altLang="en-US" sz="4900" b="1" dirty="0"/>
              <a:t>帮助</a:t>
            </a:r>
            <a:r>
              <a:rPr lang="en-US" altLang="zh-CN" sz="4900" b="1" dirty="0"/>
              <a:t>ZHA ISD 1300+</a:t>
            </a:r>
            <a:r>
              <a:rPr lang="zh-CN" altLang="en-US" sz="4900" b="1" dirty="0"/>
              <a:t>人提升</a:t>
            </a:r>
            <a:r>
              <a:rPr lang="en-US" altLang="zh-CN" sz="4900" b="1" dirty="0"/>
              <a:t>/</a:t>
            </a:r>
            <a:r>
              <a:rPr lang="zh-CN" altLang="en-US" sz="4900" b="1" dirty="0"/>
              <a:t>增值</a:t>
            </a:r>
            <a:r>
              <a:rPr lang="en-US" altLang="zh-CN" sz="4900" b="1" dirty="0"/>
              <a:t>…</a:t>
            </a:r>
            <a:r>
              <a:rPr lang="zh-CN" altLang="en-US" sz="4900" b="1" dirty="0"/>
              <a:t>学习</a:t>
            </a:r>
            <a:r>
              <a:rPr lang="en-US" altLang="zh-CN" sz="4900" b="1" dirty="0"/>
              <a:t>…</a:t>
            </a:r>
            <a:r>
              <a:rPr lang="zh-CN" altLang="en-US" sz="4900" b="1" dirty="0"/>
              <a:t>业务</a:t>
            </a:r>
            <a:r>
              <a:rPr lang="en-US" altLang="zh-CN" sz="4900" b="1" dirty="0"/>
              <a:t>…</a:t>
            </a:r>
            <a:r>
              <a:rPr lang="zh-CN" altLang="en-US" sz="4900" b="1" dirty="0"/>
              <a:t>生活</a:t>
            </a:r>
            <a:r>
              <a:rPr lang="en-US" altLang="zh-CN" sz="4900" b="1" dirty="0"/>
              <a:t>…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82101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303212" y="152400"/>
            <a:ext cx="11125200" cy="873204"/>
          </a:xfrm>
        </p:spPr>
        <p:txBody>
          <a:bodyPr anchor="t">
            <a:normAutofit fontScale="90000"/>
          </a:bodyPr>
          <a:lstStyle/>
          <a:p>
            <a:r>
              <a:rPr lang="en-US" dirty="0"/>
              <a:t>ITA Refreshment - Hackathon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13" y="1221054"/>
            <a:ext cx="9601199" cy="535994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581001"/>
            <a:ext cx="24192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</a:schemeClr>
                </a:solidFill>
              </a:rPr>
              <a:t>所有图片来源网络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,</a:t>
            </a:r>
            <a:r>
              <a:rPr lang="zh-CN" altLang="en-US" sz="1200" dirty="0">
                <a:solidFill>
                  <a:schemeClr val="tx1">
                    <a:lumMod val="65000"/>
                  </a:schemeClr>
                </a:solidFill>
              </a:rPr>
              <a:t>归原作者所有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.</a:t>
            </a:r>
            <a:endParaRPr lang="en-US" sz="1200" dirty="0">
              <a:solidFill>
                <a:schemeClr val="tx1">
                  <a:lumMod val="65000"/>
                </a:schemeClr>
              </a:solidFill>
            </a:endParaRPr>
          </a:p>
        </p:txBody>
      </p:sp>
      <p:graphicFrame>
        <p:nvGraphicFramePr>
          <p:cNvPr id="13" name="Chart 12"/>
          <p:cNvGraphicFramePr/>
          <p:nvPr>
            <p:extLst>
              <p:ext uri="{D42A27DB-BD31-4B8C-83A1-F6EECF244321}">
                <p14:modId xmlns:p14="http://schemas.microsoft.com/office/powerpoint/2010/main" val="4057859078"/>
              </p:ext>
            </p:extLst>
          </p:nvPr>
        </p:nvGraphicFramePr>
        <p:xfrm>
          <a:off x="912812" y="997029"/>
          <a:ext cx="8125883" cy="54172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itle 2"/>
          <p:cNvSpPr txBox="1">
            <a:spLocks/>
          </p:cNvSpPr>
          <p:nvPr/>
        </p:nvSpPr>
        <p:spPr>
          <a:xfrm>
            <a:off x="303212" y="897304"/>
            <a:ext cx="7467600" cy="32374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3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/>
              <a:t>– </a:t>
            </a:r>
            <a:r>
              <a:rPr lang="zh-CN" altLang="en-US" b="1" dirty="0"/>
              <a:t>分析</a:t>
            </a:r>
            <a:r>
              <a:rPr lang="en-US" altLang="zh-CN" b="1" dirty="0"/>
              <a:t>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16990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303212" y="152400"/>
            <a:ext cx="11125200" cy="873204"/>
          </a:xfrm>
        </p:spPr>
        <p:txBody>
          <a:bodyPr anchor="t">
            <a:normAutofit fontScale="90000"/>
          </a:bodyPr>
          <a:lstStyle/>
          <a:p>
            <a:r>
              <a:rPr lang="en-US" dirty="0"/>
              <a:t>ITA Refreshment - Hackathon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217519815"/>
              </p:ext>
            </p:extLst>
          </p:nvPr>
        </p:nvGraphicFramePr>
        <p:xfrm>
          <a:off x="1979613" y="914400"/>
          <a:ext cx="8077200" cy="58884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Rectangle 9"/>
          <p:cNvSpPr/>
          <p:nvPr/>
        </p:nvSpPr>
        <p:spPr>
          <a:xfrm>
            <a:off x="0" y="6581001"/>
            <a:ext cx="24192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</a:schemeClr>
                </a:solidFill>
              </a:rPr>
              <a:t>所有图片来源网络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,</a:t>
            </a:r>
            <a:r>
              <a:rPr lang="zh-CN" altLang="en-US" sz="1200" dirty="0">
                <a:solidFill>
                  <a:schemeClr val="tx1">
                    <a:lumMod val="65000"/>
                  </a:schemeClr>
                </a:solidFill>
              </a:rPr>
              <a:t>归原作者所有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.</a:t>
            </a:r>
            <a:endParaRPr lang="en-US" sz="1200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8" name="12-Point Star 7"/>
          <p:cNvSpPr/>
          <p:nvPr/>
        </p:nvSpPr>
        <p:spPr>
          <a:xfrm>
            <a:off x="5561013" y="3858615"/>
            <a:ext cx="914400" cy="914400"/>
          </a:xfrm>
          <a:prstGeom prst="star12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2"/>
          <p:cNvSpPr txBox="1">
            <a:spLocks/>
          </p:cNvSpPr>
          <p:nvPr/>
        </p:nvSpPr>
        <p:spPr>
          <a:xfrm>
            <a:off x="303212" y="897304"/>
            <a:ext cx="7467600" cy="32374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3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/>
              <a:t>– </a:t>
            </a:r>
            <a:r>
              <a:rPr lang="zh-CN" altLang="en-US" b="1" dirty="0"/>
              <a:t>分析</a:t>
            </a:r>
            <a:r>
              <a:rPr lang="en-US" altLang="zh-CN" b="1" dirty="0"/>
              <a:t>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87820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303212" y="152400"/>
            <a:ext cx="11125200" cy="873204"/>
          </a:xfrm>
        </p:spPr>
        <p:txBody>
          <a:bodyPr anchor="t">
            <a:normAutofit fontScale="90000"/>
          </a:bodyPr>
          <a:lstStyle/>
          <a:p>
            <a:r>
              <a:rPr lang="en-US" dirty="0"/>
              <a:t>ITA Refreshment - Hackathon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581001"/>
            <a:ext cx="24192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</a:schemeClr>
                </a:solidFill>
              </a:rPr>
              <a:t>所有图片来源网络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,</a:t>
            </a:r>
            <a:r>
              <a:rPr lang="zh-CN" altLang="en-US" sz="1200" dirty="0">
                <a:solidFill>
                  <a:schemeClr val="tx1">
                    <a:lumMod val="65000"/>
                  </a:schemeClr>
                </a:solidFill>
              </a:rPr>
              <a:t>归原作者所有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.</a:t>
            </a:r>
            <a:endParaRPr lang="en-US" sz="1200" dirty="0">
              <a:solidFill>
                <a:schemeClr val="tx1">
                  <a:lumMod val="6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12" y="1196967"/>
            <a:ext cx="9677400" cy="5432433"/>
          </a:xfrm>
          <a:prstGeom prst="rect">
            <a:avLst/>
          </a:prstGeom>
        </p:spPr>
      </p:pic>
      <p:sp>
        <p:nvSpPr>
          <p:cNvPr id="5" name="Title 2"/>
          <p:cNvSpPr txBox="1">
            <a:spLocks/>
          </p:cNvSpPr>
          <p:nvPr/>
        </p:nvSpPr>
        <p:spPr>
          <a:xfrm>
            <a:off x="303212" y="897304"/>
            <a:ext cx="7467600" cy="32374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3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/>
              <a:t>– </a:t>
            </a:r>
            <a:r>
              <a:rPr lang="zh-CN" altLang="en-US" b="1" dirty="0"/>
              <a:t>头脑风暴</a:t>
            </a:r>
            <a:r>
              <a:rPr lang="en-US" altLang="zh-CN" b="1" dirty="0"/>
              <a:t>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1594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303212" y="152400"/>
            <a:ext cx="11125200" cy="873204"/>
          </a:xfrm>
        </p:spPr>
        <p:txBody>
          <a:bodyPr anchor="t">
            <a:normAutofit fontScale="90000"/>
          </a:bodyPr>
          <a:lstStyle/>
          <a:p>
            <a:r>
              <a:rPr lang="en-US" dirty="0"/>
              <a:t>ITA Refreshment - Hackathon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12" y="1221052"/>
            <a:ext cx="9601200" cy="535994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581001"/>
            <a:ext cx="24192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</a:schemeClr>
                </a:solidFill>
              </a:rPr>
              <a:t>所有图片来源网络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,</a:t>
            </a:r>
            <a:r>
              <a:rPr lang="zh-CN" altLang="en-US" sz="1200" dirty="0">
                <a:solidFill>
                  <a:schemeClr val="tx1">
                    <a:lumMod val="65000"/>
                  </a:schemeClr>
                </a:solidFill>
              </a:rPr>
              <a:t>归原作者所有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.</a:t>
            </a:r>
            <a:endParaRPr lang="en-US" sz="1200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303212" y="897304"/>
            <a:ext cx="7467600" cy="32374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3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/>
              <a:t>– </a:t>
            </a:r>
            <a:r>
              <a:rPr lang="zh-CN" altLang="en-US" b="1" dirty="0"/>
              <a:t>分析</a:t>
            </a:r>
            <a:r>
              <a:rPr lang="en-US" altLang="zh-CN" b="1" dirty="0"/>
              <a:t>: </a:t>
            </a:r>
            <a:r>
              <a:rPr lang="zh-CN" altLang="en-US" b="1" dirty="0"/>
              <a:t>分组讨论 及 总结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95142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303212" y="152400"/>
            <a:ext cx="11125200" cy="873204"/>
          </a:xfrm>
        </p:spPr>
        <p:txBody>
          <a:bodyPr anchor="t">
            <a:normAutofit fontScale="90000"/>
          </a:bodyPr>
          <a:lstStyle/>
          <a:p>
            <a:r>
              <a:rPr lang="en-US" dirty="0"/>
              <a:t>ITA Refreshment - Hackathon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581001"/>
            <a:ext cx="24192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</a:schemeClr>
                </a:solidFill>
              </a:rPr>
              <a:t>所有图片来源网络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,</a:t>
            </a:r>
            <a:r>
              <a:rPr lang="zh-CN" altLang="en-US" sz="1200" dirty="0">
                <a:solidFill>
                  <a:schemeClr val="tx1">
                    <a:lumMod val="65000"/>
                  </a:schemeClr>
                </a:solidFill>
              </a:rPr>
              <a:t>归原作者所有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.</a:t>
            </a:r>
            <a:endParaRPr lang="en-US" sz="1200" dirty="0">
              <a:solidFill>
                <a:schemeClr val="tx1">
                  <a:lumMod val="6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12" y="1219908"/>
            <a:ext cx="9601200" cy="5343906"/>
          </a:xfrm>
          <a:prstGeom prst="rect">
            <a:avLst/>
          </a:prstGeom>
        </p:spPr>
      </p:pic>
      <p:sp>
        <p:nvSpPr>
          <p:cNvPr id="6" name="Title 2"/>
          <p:cNvSpPr txBox="1">
            <a:spLocks/>
          </p:cNvSpPr>
          <p:nvPr/>
        </p:nvSpPr>
        <p:spPr>
          <a:xfrm>
            <a:off x="303212" y="897304"/>
            <a:ext cx="7467600" cy="32374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3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/>
              <a:t>– </a:t>
            </a:r>
            <a:r>
              <a:rPr lang="zh-CN" altLang="en-US" b="1" dirty="0"/>
              <a:t>分析</a:t>
            </a:r>
            <a:r>
              <a:rPr lang="en-US" altLang="zh-CN" b="1" dirty="0"/>
              <a:t>: </a:t>
            </a:r>
            <a:r>
              <a:rPr lang="zh-CN" altLang="en-US" b="1" dirty="0"/>
              <a:t>确定</a:t>
            </a:r>
            <a:r>
              <a:rPr lang="en-US" altLang="zh-CN" b="1" dirty="0"/>
              <a:t>MVP </a:t>
            </a:r>
            <a:r>
              <a:rPr lang="zh-CN" altLang="en-US" b="1" dirty="0"/>
              <a:t>及 计划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69237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303212" y="152400"/>
            <a:ext cx="11125200" cy="873204"/>
          </a:xfrm>
        </p:spPr>
        <p:txBody>
          <a:bodyPr anchor="t">
            <a:normAutofit fontScale="90000"/>
          </a:bodyPr>
          <a:lstStyle/>
          <a:p>
            <a:r>
              <a:rPr lang="en-US" dirty="0"/>
              <a:t>ITA Refreshment - Hackathon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581001"/>
            <a:ext cx="24192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</a:schemeClr>
                </a:solidFill>
              </a:rPr>
              <a:t>所有图片来源网络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,</a:t>
            </a:r>
            <a:r>
              <a:rPr lang="zh-CN" altLang="en-US" sz="1200" dirty="0">
                <a:solidFill>
                  <a:schemeClr val="tx1">
                    <a:lumMod val="65000"/>
                  </a:schemeClr>
                </a:solidFill>
              </a:rPr>
              <a:t>归原作者所有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.</a:t>
            </a:r>
            <a:endParaRPr lang="en-US" sz="1200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6" name="Title 2"/>
          <p:cNvSpPr txBox="1">
            <a:spLocks/>
          </p:cNvSpPr>
          <p:nvPr/>
        </p:nvSpPr>
        <p:spPr>
          <a:xfrm>
            <a:off x="303212" y="1447800"/>
            <a:ext cx="8229600" cy="48006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400" dirty="0"/>
              <a:t>技术</a:t>
            </a:r>
            <a:r>
              <a:rPr lang="en-US" altLang="zh-CN" sz="4400" dirty="0"/>
              <a:t>/</a:t>
            </a:r>
            <a:r>
              <a:rPr lang="zh-CN" altLang="en-US" sz="4400" dirty="0"/>
              <a:t>平台</a:t>
            </a:r>
            <a:br>
              <a:rPr lang="en-US" altLang="zh-CN" sz="4400" dirty="0"/>
            </a:br>
            <a:br>
              <a:rPr lang="en-US" altLang="zh-CN" sz="4000" dirty="0"/>
            </a:br>
            <a:r>
              <a:rPr lang="en-US" altLang="zh-CN" sz="4000" dirty="0"/>
              <a:t> - </a:t>
            </a:r>
            <a:r>
              <a:rPr lang="zh-CN" altLang="en-US" sz="4000" dirty="0"/>
              <a:t>微信小程序</a:t>
            </a:r>
            <a:endParaRPr lang="en-US" altLang="zh-CN" sz="4000" dirty="0"/>
          </a:p>
          <a:p>
            <a:br>
              <a:rPr lang="en-US" altLang="zh-CN" sz="4000" dirty="0"/>
            </a:br>
            <a:r>
              <a:rPr lang="en-US" altLang="zh-CN" sz="4000" dirty="0"/>
              <a:t> - </a:t>
            </a:r>
            <a:r>
              <a:rPr lang="zh-CN" altLang="en-US" sz="4000" dirty="0"/>
              <a:t>微信公众号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908665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303212" y="152400"/>
            <a:ext cx="11125200" cy="873204"/>
          </a:xfrm>
        </p:spPr>
        <p:txBody>
          <a:bodyPr anchor="t">
            <a:normAutofit fontScale="90000"/>
          </a:bodyPr>
          <a:lstStyle/>
          <a:p>
            <a:r>
              <a:rPr lang="en-US" dirty="0"/>
              <a:t>ITA Refreshment - Hackathon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581001"/>
            <a:ext cx="24192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</a:schemeClr>
                </a:solidFill>
              </a:rPr>
              <a:t>所有图片来源网络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,</a:t>
            </a:r>
            <a:r>
              <a:rPr lang="zh-CN" altLang="en-US" sz="1200" dirty="0">
                <a:solidFill>
                  <a:schemeClr val="tx1">
                    <a:lumMod val="65000"/>
                  </a:schemeClr>
                </a:solidFill>
              </a:rPr>
              <a:t>归原作者所有</a:t>
            </a:r>
            <a:r>
              <a:rPr lang="en-US" altLang="zh-CN" sz="1200" dirty="0">
                <a:solidFill>
                  <a:schemeClr val="tx1">
                    <a:lumMod val="65000"/>
                  </a:schemeClr>
                </a:solidFill>
              </a:rPr>
              <a:t>.</a:t>
            </a:r>
            <a:endParaRPr lang="en-US" sz="1200" dirty="0">
              <a:solidFill>
                <a:schemeClr val="tx1">
                  <a:lumMod val="6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613" y="1967942"/>
            <a:ext cx="6172200" cy="3419733"/>
          </a:xfrm>
          <a:prstGeom prst="rect">
            <a:avLst/>
          </a:prstGeom>
        </p:spPr>
      </p:pic>
      <p:sp>
        <p:nvSpPr>
          <p:cNvPr id="6" name="Title 2"/>
          <p:cNvSpPr txBox="1">
            <a:spLocks/>
          </p:cNvSpPr>
          <p:nvPr/>
        </p:nvSpPr>
        <p:spPr>
          <a:xfrm>
            <a:off x="303212" y="897304"/>
            <a:ext cx="7467600" cy="32374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3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/>
              <a:t>– </a:t>
            </a:r>
            <a:r>
              <a:rPr lang="zh-CN" altLang="en-US" b="1" dirty="0"/>
              <a:t>开始 跳舞</a:t>
            </a:r>
            <a:r>
              <a:rPr lang="en-US" altLang="zh-CN" b="1" dirty="0"/>
              <a:t>~~~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75777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03C5CF44-0C62-41B4-B3EA-416B4807878A}" vid="{EC3ACB92-700E-4167-B3A6-412DE40A64C2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E41224-0370-4595-877C-23316CD80004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http://purl.org/dc/terms/"/>
    <ds:schemaRef ds:uri="http://www.w3.org/XML/1998/namespace"/>
    <ds:schemaRef ds:uri="http://purl.org/dc/elements/1.1/"/>
    <ds:schemaRef ds:uri="http://schemas.microsoft.com/office/infopath/2007/PartnerControls"/>
    <ds:schemaRef ds:uri="4873beb7-5857-4685-be1f-d57550cc96cc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4416</TotalTime>
  <Words>346</Words>
  <Application>Microsoft Office PowerPoint</Application>
  <PresentationFormat>Custom</PresentationFormat>
  <Paragraphs>51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幼圆</vt:lpstr>
      <vt:lpstr>Arial</vt:lpstr>
      <vt:lpstr>Corbel</vt:lpstr>
      <vt:lpstr>Digital Blue Tunnel 16x9</vt:lpstr>
      <vt:lpstr>ITA Refreshment - Hackathon</vt:lpstr>
      <vt:lpstr>ITA Refreshment - Hackathon</vt:lpstr>
      <vt:lpstr>ITA Refreshment - Hackathon</vt:lpstr>
      <vt:lpstr>ITA Refreshment - Hackathon</vt:lpstr>
      <vt:lpstr>ITA Refreshment - Hackathon</vt:lpstr>
      <vt:lpstr>ITA Refreshment - Hackathon</vt:lpstr>
      <vt:lpstr>ITA Refreshment - Hackathon</vt:lpstr>
      <vt:lpstr>ITA Refreshment - Hackathon</vt:lpstr>
      <vt:lpstr>ITA Refreshment - Hackathon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ITA Refreshment</dc:title>
  <dc:creator>GOLDSEA LIN (ADEV-DEV-CS/ZHA)</dc:creator>
  <cp:lastModifiedBy>GOLDSEA LIN (ADEV-DEV-CS/ZHA)</cp:lastModifiedBy>
  <cp:revision>77</cp:revision>
  <dcterms:created xsi:type="dcterms:W3CDTF">2016-09-26T05:44:26Z</dcterms:created>
  <dcterms:modified xsi:type="dcterms:W3CDTF">2016-12-09T06:18:33Z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